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30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05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67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0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7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4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6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2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92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5712738-19BC-F743-B6BF-92B44433413D}" type="datetimeFigureOut">
              <a:rPr lang="en-US" smtClean="0"/>
              <a:t>4/2/16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5DA57CC-7B8F-6644-8277-109666D3C42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944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://ggplot2.org/" TargetMode="External"/><Relationship Id="rId12" Type="http://schemas.openxmlformats.org/officeDocument/2006/relationships/hyperlink" Target="https://www.rstudio.com/wp-content/uploads/2015/03/ggplot2-cheatsheet.pdf" TargetMode="External"/><Relationship Id="rId13" Type="http://schemas.openxmlformats.org/officeDocument/2006/relationships/hyperlink" Target="http://thedatagame.com.au/2015/09/27/how-to-create-nba-shot-charts-in-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matlin/NBAvis" TargetMode="External"/><Relationship Id="rId3" Type="http://schemas.openxmlformats.org/officeDocument/2006/relationships/hyperlink" Target="http://www.nba.com/warriors/stats" TargetMode="External"/><Relationship Id="rId4" Type="http://schemas.openxmlformats.org/officeDocument/2006/relationships/hyperlink" Target="https://www.crummy.com/software/BeautifulSoup/bs4/doc/" TargetMode="External"/><Relationship Id="rId5" Type="http://schemas.openxmlformats.org/officeDocument/2006/relationships/hyperlink" Target="http://web.stanford.edu/~zlotnick/TextAsData/Web_Scraping_with_Beautiful_Soup.html" TargetMode="External"/><Relationship Id="rId6" Type="http://schemas.openxmlformats.org/officeDocument/2006/relationships/hyperlink" Target="http://shiny.rstudio.com/" TargetMode="External"/><Relationship Id="rId7" Type="http://schemas.openxmlformats.org/officeDocument/2006/relationships/hyperlink" Target="http://shiny.rstudio.com/articles/cheatsheet.html" TargetMode="External"/><Relationship Id="rId8" Type="http://schemas.openxmlformats.org/officeDocument/2006/relationships/hyperlink" Target="https://www.python.org/downloads/" TargetMode="External"/><Relationship Id="rId9" Type="http://schemas.openxmlformats.org/officeDocument/2006/relationships/hyperlink" Target="http://lib.stat.cmu.edu/R/CRAN/" TargetMode="External"/><Relationship Id="rId10" Type="http://schemas.openxmlformats.org/officeDocument/2006/relationships/hyperlink" Target="https://www.rstudio.com/products/rstudio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matlin/NBAvi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ba.com/warriors/stats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hiny.rstudio.com/" TargetMode="Externa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gplot2.org/" TargetMode="External"/><Relationship Id="rId3" Type="http://schemas.openxmlformats.org/officeDocument/2006/relationships/hyperlink" Target="https://www.rstudio.com/wp-content/uploads/2015/03/ggplot2-cheatshee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NBA Shot 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611680"/>
          </a:xfrm>
        </p:spPr>
        <p:txBody>
          <a:bodyPr/>
          <a:lstStyle/>
          <a:p>
            <a:r>
              <a:rPr lang="en-US" dirty="0" smtClean="0"/>
              <a:t>Hack </a:t>
            </a:r>
            <a:r>
              <a:rPr lang="en-US" dirty="0" err="1" smtClean="0"/>
              <a:t>princeton</a:t>
            </a:r>
            <a:r>
              <a:rPr lang="en-US" dirty="0" smtClean="0"/>
              <a:t> workshop 4/2/16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7700" y="5613400"/>
            <a:ext cx="250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+mj-lt"/>
              </a:rPr>
              <a:t>Anna Matlin</a:t>
            </a:r>
          </a:p>
          <a:p>
            <a:pPr algn="r"/>
            <a:r>
              <a:rPr lang="en-US" dirty="0" err="1" smtClean="0">
                <a:latin typeface="+mj-lt"/>
              </a:rPr>
              <a:t>amatlin@princeton.edu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748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980" y="1913380"/>
            <a:ext cx="384302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Shown on right: visualized shot data for Steph Curry of the Golden State Warriors</a:t>
            </a:r>
          </a:p>
          <a:p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By the end of this workshop, we will have this plot displayed in a Shiny application, with player options and information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413603"/>
            <a:ext cx="6903305" cy="57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9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77266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 All </a:t>
            </a:r>
            <a:r>
              <a:rPr lang="en-US" dirty="0">
                <a:sym typeface="Wingdings"/>
              </a:rPr>
              <a:t>code used in this </a:t>
            </a:r>
            <a:r>
              <a:rPr lang="en-US" dirty="0" smtClean="0">
                <a:sym typeface="Wingdings"/>
              </a:rPr>
              <a:t>workshop:</a:t>
            </a:r>
            <a:r>
              <a:rPr lang="en-US" sz="2100" dirty="0">
                <a:sym typeface="Wingdings"/>
              </a:rPr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github.com/amatlin/NBAvis</a:t>
            </a:r>
            <a:r>
              <a:rPr lang="en-US" dirty="0" smtClean="0"/>
              <a:t> 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 Stats data retrieved from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www.nba.com/warriors/stats</a:t>
            </a:r>
            <a:r>
              <a:rPr lang="en-US" dirty="0"/>
              <a:t> 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Scraping: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hlinkClick r:id="rId4"/>
              </a:rPr>
              <a:t>https://www.crummy.com/software/BeautifulSoup/bs4/doc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http://web.stanford.edu/~</a:t>
            </a:r>
            <a:r>
              <a:rPr lang="en-US" dirty="0" smtClean="0">
                <a:hlinkClick r:id="rId5"/>
              </a:rPr>
              <a:t>zlotnick/TextAsData/Web_Scraping_with_Beautiful_Soup.html</a:t>
            </a:r>
            <a:r>
              <a:rPr lang="en-US" dirty="0" smtClean="0"/>
              <a:t> (tutorial)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 Shiny: 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://shiny.rstudio.com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lvl="1">
              <a:buFont typeface="Wingdings" charset="2"/>
              <a:buChar char="Ø"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shiny.rstudio.com/articles/cheatsheet.html</a:t>
            </a: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 Download </a:t>
            </a:r>
            <a:r>
              <a:rPr lang="en-US" dirty="0">
                <a:sym typeface="Wingdings"/>
              </a:rPr>
              <a:t>python: </a:t>
            </a:r>
            <a:r>
              <a:rPr lang="en-US" dirty="0">
                <a:sym typeface="Wingdings"/>
                <a:hlinkClick r:id="rId8"/>
              </a:rPr>
              <a:t>https://www.python.org/downloads</a:t>
            </a:r>
            <a:r>
              <a:rPr lang="en-US" dirty="0" smtClean="0">
                <a:sym typeface="Wingdings"/>
                <a:hlinkClick r:id="rId8"/>
              </a:rPr>
              <a:t>/</a:t>
            </a:r>
            <a:endParaRPr lang="en-US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 Download R and </a:t>
            </a:r>
            <a:r>
              <a:rPr lang="en-US" dirty="0" err="1" smtClean="0">
                <a:sym typeface="Wingdings"/>
              </a:rPr>
              <a:t>Rstudio</a:t>
            </a:r>
            <a:r>
              <a:rPr lang="en-US" dirty="0" smtClean="0">
                <a:sym typeface="Wingdings"/>
              </a:rPr>
              <a:t>: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ym typeface="Wingdings"/>
                <a:hlinkClick r:id="rId9"/>
              </a:rPr>
              <a:t>http://lib.stat.cmu.edu/R/CRAN</a:t>
            </a:r>
            <a:r>
              <a:rPr lang="en-US" dirty="0" smtClean="0">
                <a:sym typeface="Wingdings"/>
                <a:hlinkClick r:id="rId9"/>
              </a:rPr>
              <a:t>/</a:t>
            </a:r>
            <a:endParaRPr lang="en-US" dirty="0" smtClean="0">
              <a:sym typeface="Wingdings"/>
            </a:endParaRPr>
          </a:p>
          <a:p>
            <a:pPr lvl="1">
              <a:buFont typeface="Wingdings" charset="2"/>
              <a:buChar char="Ø"/>
            </a:pPr>
            <a:r>
              <a:rPr lang="en-US" dirty="0">
                <a:sym typeface="Wingdings"/>
                <a:hlinkClick r:id="rId10"/>
              </a:rPr>
              <a:t>https://www.rstudio.com/products/rstudio/download</a:t>
            </a:r>
            <a:r>
              <a:rPr lang="en-US" dirty="0" smtClean="0">
                <a:sym typeface="Wingdings"/>
                <a:hlinkClick r:id="rId10"/>
              </a:rPr>
              <a:t>/</a:t>
            </a:r>
            <a:endParaRPr lang="en-US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dirty="0" smtClean="0">
                <a:sym typeface="Wingdings"/>
              </a:rPr>
              <a:t> ggplot2: 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ym typeface="Wingdings"/>
                <a:hlinkClick r:id="rId11"/>
              </a:rPr>
              <a:t>http://ggplot2.org</a:t>
            </a:r>
            <a:r>
              <a:rPr lang="en-US" dirty="0" smtClean="0">
                <a:sym typeface="Wingdings"/>
                <a:hlinkClick r:id="rId11"/>
              </a:rPr>
              <a:t>/</a:t>
            </a:r>
            <a:endParaRPr lang="en-US" dirty="0" smtClean="0">
              <a:sym typeface="Wingdings"/>
            </a:endParaRPr>
          </a:p>
          <a:p>
            <a:pPr lvl="1">
              <a:buFont typeface="Wingdings" charset="2"/>
              <a:buChar char="Ø"/>
            </a:pPr>
            <a:r>
              <a:rPr lang="en-US" dirty="0" smtClean="0">
                <a:sym typeface="Wingdings"/>
                <a:hlinkClick r:id="rId12"/>
              </a:rPr>
              <a:t>https</a:t>
            </a:r>
            <a:r>
              <a:rPr lang="en-US" dirty="0">
                <a:sym typeface="Wingdings"/>
                <a:hlinkClick r:id="rId12"/>
              </a:rPr>
              <a:t>://</a:t>
            </a:r>
            <a:r>
              <a:rPr lang="en-US" dirty="0" smtClean="0">
                <a:sym typeface="Wingdings"/>
                <a:hlinkClick r:id="rId12"/>
              </a:rPr>
              <a:t>www.rstudio.com/wp-content/uploads/2015/03/ggplot2-cheatsheet.pdf</a:t>
            </a:r>
            <a:endParaRPr lang="en-US" dirty="0" smtClean="0">
              <a:sym typeface="Wingdings"/>
            </a:endParaRPr>
          </a:p>
          <a:p>
            <a:pPr>
              <a:buFont typeface="Wingdings" charset="2"/>
              <a:buChar char="Ø"/>
            </a:pPr>
            <a:r>
              <a:rPr lang="en-US" b="1" dirty="0" smtClean="0">
                <a:sym typeface="Wingdings"/>
              </a:rPr>
              <a:t> Lots </a:t>
            </a:r>
            <a:r>
              <a:rPr lang="en-US" b="1" dirty="0">
                <a:sym typeface="Wingdings"/>
              </a:rPr>
              <a:t>of code used </a:t>
            </a:r>
            <a:r>
              <a:rPr lang="en-US" dirty="0">
                <a:sym typeface="Wingdings"/>
              </a:rPr>
              <a:t>from </a:t>
            </a:r>
            <a:r>
              <a:rPr lang="en-US" dirty="0">
                <a:sym typeface="Wingdings"/>
                <a:hlinkClick r:id="rId13"/>
              </a:rPr>
              <a:t>http://thedatagame.com.au/2015/09/27/how-to-create-nba-shot-charts-in-r</a:t>
            </a:r>
            <a:r>
              <a:rPr lang="en-US" dirty="0" smtClean="0">
                <a:sym typeface="Wingdings"/>
                <a:hlinkClick r:id="rId13"/>
              </a:rPr>
              <a:t>/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1855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Have Python and R installed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needed for web scraping</a:t>
            </a:r>
          </a:p>
          <a:p>
            <a:r>
              <a:rPr lang="en-US" dirty="0" smtClean="0"/>
              <a:t>R, </a:t>
            </a:r>
            <a:r>
              <a:rPr lang="en-US" dirty="0" err="1" smtClean="0"/>
              <a:t>RStudio</a:t>
            </a:r>
            <a:r>
              <a:rPr lang="en-US" dirty="0" smtClean="0"/>
              <a:t> needed for visualization + Shiny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1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go to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github.com/amatlin/NBAvis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ym typeface="Wingdings"/>
              </a:rPr>
              <a:t> open README and follow instructions for installation of necessary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6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Scraping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70120" cy="4023360"/>
          </a:xfrm>
        </p:spPr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www.nba.com/warriors/stats</a:t>
            </a:r>
            <a:r>
              <a:rPr lang="en-US" dirty="0" smtClean="0"/>
              <a:t> to get a look for what we will be scraping.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Player IDs come from image links in HTML.</a:t>
            </a:r>
          </a:p>
          <a:p>
            <a:endParaRPr lang="en-US" dirty="0" smtClean="0"/>
          </a:p>
          <a:p>
            <a:r>
              <a:rPr lang="en-US" dirty="0" smtClean="0"/>
              <a:t>Find image of player, right click and select “Inspect”</a:t>
            </a:r>
            <a:endParaRPr lang="en-US" dirty="0"/>
          </a:p>
          <a:p>
            <a:r>
              <a:rPr lang="en-US" b="1" dirty="0" smtClean="0"/>
              <a:t>Frameworks/APIs we will be using to scrape:</a:t>
            </a:r>
          </a:p>
          <a:p>
            <a:r>
              <a:rPr lang="en-US" dirty="0" smtClean="0">
                <a:sym typeface="Wingdings"/>
              </a:rPr>
              <a:t> Beautiful Soup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/>
          <a:stretch/>
        </p:blipFill>
        <p:spPr>
          <a:xfrm>
            <a:off x="5867400" y="2706794"/>
            <a:ext cx="58928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1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Shiny app?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http://shiny.rstudio.com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documentation + tutorials</a:t>
            </a:r>
          </a:p>
          <a:p>
            <a:r>
              <a:rPr lang="en-US" dirty="0" smtClean="0">
                <a:sym typeface="Wingdings"/>
              </a:rPr>
              <a:t> “</a:t>
            </a:r>
            <a:r>
              <a:rPr lang="en-US" b="1" dirty="0"/>
              <a:t>A web application framework for </a:t>
            </a:r>
            <a:r>
              <a:rPr lang="en-US" b="1" dirty="0" smtClean="0"/>
              <a:t>R; </a:t>
            </a:r>
            <a:r>
              <a:rPr lang="en-US" dirty="0" smtClean="0"/>
              <a:t>Turn </a:t>
            </a:r>
            <a:r>
              <a:rPr lang="en-US" dirty="0"/>
              <a:t>your analyses into interactive web </a:t>
            </a:r>
            <a:r>
              <a:rPr lang="en-US" dirty="0" smtClean="0"/>
              <a:t>applications; No </a:t>
            </a:r>
            <a:r>
              <a:rPr lang="en-US" dirty="0"/>
              <a:t>HTML, CSS, or JavaScript knowledge </a:t>
            </a:r>
            <a:r>
              <a:rPr lang="en-US" dirty="0" smtClean="0"/>
              <a:t>required”</a:t>
            </a:r>
          </a:p>
          <a:p>
            <a:r>
              <a:rPr lang="en-US" dirty="0">
                <a:sym typeface="Wingdings"/>
              </a:rPr>
              <a:t> each app is made containing two files</a:t>
            </a:r>
          </a:p>
          <a:p>
            <a:pPr lvl="3">
              <a:buFont typeface="Arial" charset="0"/>
              <a:buChar char="•"/>
            </a:pPr>
            <a:r>
              <a:rPr lang="en-US" sz="2000" b="1" dirty="0" err="1">
                <a:sym typeface="Wingdings"/>
              </a:rPr>
              <a:t>server.R</a:t>
            </a:r>
            <a:r>
              <a:rPr lang="en-US" sz="2000" dirty="0">
                <a:sym typeface="Wingdings"/>
              </a:rPr>
              <a:t>: behind the scenes calculations </a:t>
            </a:r>
          </a:p>
          <a:p>
            <a:pPr lvl="3">
              <a:buFont typeface="Arial" charset="0"/>
              <a:buChar char="•"/>
            </a:pPr>
            <a:r>
              <a:rPr lang="en-US" sz="2000" b="1" dirty="0" err="1">
                <a:sym typeface="Wingdings"/>
              </a:rPr>
              <a:t>ui.R</a:t>
            </a:r>
            <a:r>
              <a:rPr lang="en-US" sz="2000" dirty="0">
                <a:sym typeface="Wingdings"/>
              </a:rPr>
              <a:t>: what the user </a:t>
            </a:r>
            <a:r>
              <a:rPr lang="en-US" sz="2000" dirty="0" smtClean="0">
                <a:sym typeface="Wingdings"/>
              </a:rPr>
              <a:t>sees</a:t>
            </a:r>
            <a:endParaRPr lang="en-US" dirty="0"/>
          </a:p>
          <a:p>
            <a:r>
              <a:rPr lang="en-US" dirty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designed for development in </a:t>
            </a:r>
            <a:r>
              <a:rPr lang="en-US" dirty="0" err="1" smtClean="0">
                <a:sym typeface="Wingdings"/>
              </a:rPr>
              <a:t>RStudio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 Terms to keep in mind: </a:t>
            </a:r>
            <a:r>
              <a:rPr lang="en-US" i="1" dirty="0" smtClean="0">
                <a:sym typeface="Wingdings"/>
              </a:rPr>
              <a:t>render</a:t>
            </a:r>
            <a:r>
              <a:rPr lang="en-US" dirty="0" smtClean="0">
                <a:sym typeface="Wingdings"/>
              </a:rPr>
              <a:t>, </a:t>
            </a:r>
            <a:r>
              <a:rPr lang="en-US" i="1" dirty="0" smtClean="0">
                <a:sym typeface="Wingdings"/>
              </a:rPr>
              <a:t>reactive</a:t>
            </a:r>
            <a:r>
              <a:rPr lang="en-US" dirty="0" smtClean="0">
                <a:sym typeface="Wingdings"/>
              </a:rPr>
              <a:t>, </a:t>
            </a:r>
            <a:r>
              <a:rPr lang="en-US" i="1" dirty="0" smtClean="0">
                <a:sym typeface="Wingdings"/>
              </a:rPr>
              <a:t>input/output</a:t>
            </a: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136900"/>
            <a:ext cx="2209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Start making 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4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ggplot2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more info check out 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ym typeface="Wingdings"/>
                <a:hlinkClick r:id="rId2"/>
              </a:rPr>
              <a:t>http://ggplot2.org/</a:t>
            </a:r>
            <a:endParaRPr lang="en-US" dirty="0">
              <a:sym typeface="Wingdings"/>
            </a:endParaRPr>
          </a:p>
          <a:p>
            <a:pPr lvl="1">
              <a:buFont typeface="Wingdings" charset="2"/>
              <a:buChar char="Ø"/>
            </a:pPr>
            <a:r>
              <a:rPr lang="en-US" dirty="0">
                <a:sym typeface="Wingdings"/>
                <a:hlinkClick r:id="rId3"/>
              </a:rPr>
              <a:t>https://www.rstudio.com/wp-content/uploads/2015/03/ggplot2-cheatsheet.pdf</a:t>
            </a:r>
            <a:endParaRPr lang="en-US" dirty="0">
              <a:sym typeface="Wingdings"/>
            </a:endParaRPr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/>
              <a:t>ggplot2 is a plotting system for R, based on the grammar of graphics, </a:t>
            </a:r>
            <a:r>
              <a:rPr lang="en-US" b="1" dirty="0"/>
              <a:t>which tries to take the good parts of base and lattice graphics and none of the bad parts</a:t>
            </a:r>
            <a:r>
              <a:rPr lang="en-US" dirty="0"/>
              <a:t>. It takes care of many of the fiddly details that make plotting a hassle (like drawing legends) as well as providing a powerful model of graphics that makes it </a:t>
            </a:r>
            <a:r>
              <a:rPr lang="en-US" b="1" dirty="0"/>
              <a:t>easy to produce complex multi-layered graphics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887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</TotalTime>
  <Words>411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Wingdings</vt:lpstr>
      <vt:lpstr>Arial</vt:lpstr>
      <vt:lpstr>Retrospect</vt:lpstr>
      <vt:lpstr>NBA Shot Data Visualization</vt:lpstr>
      <vt:lpstr>End goal</vt:lpstr>
      <vt:lpstr>Resource dump</vt:lpstr>
      <vt:lpstr>Step 1: Have Python and R installed</vt:lpstr>
      <vt:lpstr>Step 2: go to Github repository</vt:lpstr>
      <vt:lpstr>Step 3: Scraping</vt:lpstr>
      <vt:lpstr>What is a Shiny app?</vt:lpstr>
      <vt:lpstr>Step 4: Start making our app</vt:lpstr>
      <vt:lpstr>Step 5: ggplot2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Shot Visualization</dc:title>
  <dc:creator>Anna Matlin</dc:creator>
  <cp:lastModifiedBy>Anna Matlin</cp:lastModifiedBy>
  <cp:revision>6</cp:revision>
  <cp:lastPrinted>2016-04-02T09:12:19Z</cp:lastPrinted>
  <dcterms:created xsi:type="dcterms:W3CDTF">2016-04-02T07:16:27Z</dcterms:created>
  <dcterms:modified xsi:type="dcterms:W3CDTF">2016-04-02T09:22:06Z</dcterms:modified>
</cp:coreProperties>
</file>